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17"/>
  </p:notesMasterIdLst>
  <p:handoutMasterIdLst>
    <p:handoutMasterId r:id="rId18"/>
  </p:handout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7" r:id="rId15"/>
    <p:sldId id="269" r:id="rId16"/>
  </p:sldIdLst>
  <p:sldSz cx="9144000" cy="6858000" type="screen4x3"/>
  <p:notesSz cx="6858000" cy="9144000"/>
  <p:embeddedFontLst>
    <p:embeddedFont>
      <p:font typeface="Segoe UI" panose="020B0502040204020203"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Perpetua" panose="02020502060401020303" pitchFamily="18" charset="0"/>
      <p:regular r:id="rId27"/>
      <p:bold r:id="rId28"/>
      <p:italic r:id="rId29"/>
      <p:boldItalic r:id="rId30"/>
    </p:embeddedFont>
    <p:embeddedFont>
      <p:font typeface="Brush Script MT" panose="03060802040406070304" pitchFamily="66" charset="0"/>
      <p:italic r:id="rId31"/>
    </p:embeddedFont>
    <p:embeddedFont>
      <p:font typeface="Constantia" panose="02030602050306030303" pitchFamily="18" charset="0"/>
      <p:regular r:id="rId32"/>
      <p:bold r:id="rId33"/>
      <p:italic r:id="rId34"/>
      <p:boldItalic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50" autoAdjust="0"/>
  </p:normalViewPr>
  <p:slideViewPr>
    <p:cSldViewPr>
      <p:cViewPr>
        <p:scale>
          <a:sx n="63" d="100"/>
          <a:sy n="63" d="100"/>
        </p:scale>
        <p:origin x="-540" y="-180"/>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11/20/2013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11/20/2013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hyperlink" Target="http://www.youtube.com/watch?v=YRcIFwFZeU8"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electronics.howstuffworks.com/future-tech/5-ways-society-will-be-affected-by-cognitive-technology.htm#page=5" TargetMode="External"/><Relationship Id="rId2" Type="http://schemas.openxmlformats.org/officeDocument/2006/relationships/hyperlink" Target="http://smallbusiness.chron.com/technology-communicate-27322.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5529" y="457200"/>
            <a:ext cx="7772400" cy="860425"/>
          </a:xfrm>
        </p:spPr>
        <p:txBody>
          <a:bodyPr/>
          <a:lstStyle/>
          <a:p>
            <a:r>
              <a:rPr lang="en-US" dirty="0" smtClean="0"/>
              <a:t>Our Changing Worlds</a:t>
            </a:r>
            <a:endParaRPr lang="en-GB" dirty="0"/>
          </a:p>
        </p:txBody>
      </p:sp>
      <p:sp>
        <p:nvSpPr>
          <p:cNvPr id="3" name="Subtitle 2"/>
          <p:cNvSpPr>
            <a:spLocks noGrp="1"/>
          </p:cNvSpPr>
          <p:nvPr>
            <p:ph type="subTitle" idx="1"/>
          </p:nvPr>
        </p:nvSpPr>
        <p:spPr>
          <a:xfrm>
            <a:off x="1905000" y="5410200"/>
            <a:ext cx="7753800" cy="1752600"/>
          </a:xfrm>
        </p:spPr>
        <p:txBody>
          <a:bodyPr/>
          <a:lstStyle/>
          <a:p>
            <a:r>
              <a:rPr lang="en-US" dirty="0" smtClean="0">
                <a:solidFill>
                  <a:schemeClr val="tx1"/>
                </a:solidFill>
              </a:rPr>
              <a:t>By: Jena </a:t>
            </a:r>
            <a:r>
              <a:rPr lang="en-US" dirty="0" err="1" smtClean="0">
                <a:solidFill>
                  <a:schemeClr val="tx1"/>
                </a:solidFill>
              </a:rPr>
              <a:t>Konesan</a:t>
            </a:r>
            <a:r>
              <a:rPr lang="en-US" dirty="0" smtClean="0">
                <a:solidFill>
                  <a:schemeClr val="tx1"/>
                </a:solidFill>
              </a:rPr>
              <a:t> and Emaan Alamgir</a:t>
            </a:r>
            <a:endParaRPr lang="en-GB" dirty="0">
              <a:solidFill>
                <a:schemeClr val="tx1"/>
              </a:solidFill>
            </a:endParaRPr>
          </a:p>
        </p:txBody>
      </p:sp>
      <p:pic>
        <p:nvPicPr>
          <p:cNvPr id="4" name="01 Daughter - Wint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3124200"/>
            <a:ext cx="609600" cy="609600"/>
          </a:xfrm>
          <a:prstGeom prst="rect">
            <a:avLst/>
          </a:prstGeom>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032390"/>
            <a:ext cx="3276600" cy="218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2057400" y="1012823"/>
            <a:ext cx="7772400" cy="860425"/>
          </a:xfrm>
          <a:prstGeom prst="rect">
            <a:avLst/>
          </a:prstGeom>
        </p:spPr>
        <p:txBody>
          <a:bodyPr vert="horz" lIns="91440" tIns="45720" rIns="91440" bIns="45720" rtlCol="0" anchor="b" anchorCtr="0">
            <a:noAutofit/>
          </a:bodyPr>
          <a:lstStyle>
            <a:lvl1pPr algn="l" defTabSz="914400" rtl="0" eaLnBrk="1" latinLnBrk="0" hangingPunct="1">
              <a:spcBef>
                <a:spcPct val="0"/>
              </a:spcBef>
              <a:buClr>
                <a:schemeClr val="bg1">
                  <a:lumMod val="95000"/>
                </a:schemeClr>
              </a:buClr>
              <a:buFontTx/>
              <a:buNone/>
              <a:defRPr sz="3600" b="1" kern="1200" baseline="0">
                <a:solidFill>
                  <a:schemeClr val="bg1"/>
                </a:solidFill>
                <a:latin typeface="+mj-lt"/>
                <a:ea typeface="+mj-ea"/>
                <a:cs typeface="Segoe UI" pitchFamily="34" charset="0"/>
              </a:defRPr>
            </a:lvl1pPr>
          </a:lstStyle>
          <a:p>
            <a:r>
              <a:rPr lang="en-US" sz="2600" b="0" dirty="0" smtClean="0"/>
              <a:t>Technology &amp; Future Communities</a:t>
            </a:r>
            <a:endParaRPr lang="en-GB" sz="2600" b="0" dirty="0"/>
          </a:p>
        </p:txBody>
      </p:sp>
    </p:spTree>
    <p:extLst>
      <p:ext uri="{BB962C8B-B14F-4D97-AF65-F5344CB8AC3E}">
        <p14:creationId xmlns:p14="http://schemas.microsoft.com/office/powerpoint/2010/main" val="1381740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7"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8229600" cy="639763"/>
          </a:xfrm>
        </p:spPr>
        <p:txBody>
          <a:bodyPr/>
          <a:lstStyle/>
          <a:p>
            <a:pPr algn="ctr">
              <a:buNone/>
            </a:pPr>
            <a:r>
              <a:rPr lang="en-US" dirty="0" smtClean="0"/>
              <a:t>(Digital) Immortality </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03960"/>
            <a:ext cx="3863340" cy="2575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203960"/>
            <a:ext cx="3434080" cy="2575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269" y="4089558"/>
            <a:ext cx="4780025" cy="199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87941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639763"/>
          </a:xfrm>
        </p:spPr>
        <p:txBody>
          <a:bodyPr/>
          <a:lstStyle/>
          <a:p>
            <a:pPr algn="ctr">
              <a:buNone/>
            </a:pPr>
            <a:r>
              <a:rPr lang="en-US" dirty="0" smtClean="0"/>
              <a:t>Destruction</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267200"/>
            <a:ext cx="25146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6324600" cy="298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8" y="4436745"/>
            <a:ext cx="3052916" cy="157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328160"/>
            <a:ext cx="2705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630094"/>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3105835"/>
            <a:ext cx="4572000" cy="646331"/>
          </a:xfrm>
          <a:prstGeom prst="rect">
            <a:avLst/>
          </a:prstGeom>
        </p:spPr>
        <p:txBody>
          <a:bodyPr>
            <a:spAutoFit/>
          </a:bodyPr>
          <a:lstStyle/>
          <a:p>
            <a:r>
              <a:rPr lang="en-GB" dirty="0">
                <a:hlinkClick r:id="rId2"/>
              </a:rPr>
              <a:t>http://www.youtube.com/watch?v=YRcIFwFZeU8</a:t>
            </a:r>
            <a:endParaRPr lang="en-GB" dirty="0"/>
          </a:p>
        </p:txBody>
      </p:sp>
    </p:spTree>
    <p:extLst>
      <p:ext uri="{BB962C8B-B14F-4D97-AF65-F5344CB8AC3E}">
        <p14:creationId xmlns:p14="http://schemas.microsoft.com/office/powerpoint/2010/main" val="37859763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395" y="2057400"/>
            <a:ext cx="428625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791134" y="690265"/>
            <a:ext cx="1531252" cy="923330"/>
          </a:xfrm>
          <a:prstGeom prst="rect">
            <a:avLst/>
          </a:prstGeom>
          <a:noFill/>
        </p:spPr>
        <p:txBody>
          <a:bodyPr wrap="none" lIns="91440" tIns="45720" rIns="91440" bIns="45720">
            <a:spAutoFit/>
          </a:bodyPr>
          <a:lstStyle/>
          <a:p>
            <a:pPr algn="ctr"/>
            <a:r>
              <a:rPr lang="en-US"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Brush Script MT" panose="03060802040406070304" pitchFamily="66" charset="0"/>
              </a:rPr>
              <a:t>FIN.</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Brush Script MT" panose="03060802040406070304" pitchFamily="66" charset="0"/>
            </a:endParaRPr>
          </a:p>
        </p:txBody>
      </p:sp>
    </p:spTree>
    <p:extLst>
      <p:ext uri="{BB962C8B-B14F-4D97-AF65-F5344CB8AC3E}">
        <p14:creationId xmlns:p14="http://schemas.microsoft.com/office/powerpoint/2010/main" val="40278886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Ø"/>
            </a:pPr>
            <a:r>
              <a:rPr lang="en-AU" dirty="0"/>
              <a:t>Book-</a:t>
            </a:r>
            <a:r>
              <a:rPr lang="en-AU" b="1" dirty="0"/>
              <a:t> </a:t>
            </a:r>
            <a:r>
              <a:rPr lang="en-AU" dirty="0" err="1"/>
              <a:t>Rutgar</a:t>
            </a:r>
            <a:r>
              <a:rPr lang="en-AU" dirty="0"/>
              <a:t> Van Santen, 2030: Technology That Will Change the World, Oxford University Press, USA (September 16, 2010)</a:t>
            </a:r>
          </a:p>
          <a:p>
            <a:pPr>
              <a:buFont typeface="Wingdings" panose="05000000000000000000" pitchFamily="2" charset="2"/>
              <a:buChar char="Ø"/>
            </a:pPr>
            <a:endParaRPr lang="en-AU" dirty="0"/>
          </a:p>
          <a:p>
            <a:pPr>
              <a:buFont typeface="Wingdings" panose="05000000000000000000" pitchFamily="2" charset="2"/>
              <a:buChar char="Ø"/>
            </a:pPr>
            <a:endParaRPr lang="en-AU" dirty="0"/>
          </a:p>
          <a:p>
            <a:pPr>
              <a:buFont typeface="Wingdings" panose="05000000000000000000" pitchFamily="2" charset="2"/>
              <a:buChar char="Ø"/>
            </a:pPr>
            <a:r>
              <a:rPr lang="en-AU" dirty="0"/>
              <a:t>Website- </a:t>
            </a:r>
            <a:r>
              <a:rPr lang="en-AU" dirty="0" err="1"/>
              <a:t>Mindi</a:t>
            </a:r>
            <a:r>
              <a:rPr lang="en-AU" dirty="0"/>
              <a:t> Orth, </a:t>
            </a:r>
            <a:r>
              <a:rPr lang="en-AU" dirty="0">
                <a:hlinkClick r:id="rId2"/>
              </a:rPr>
              <a:t>http://smallbusiness.chron.com/technology-communicate-27322.html</a:t>
            </a:r>
            <a:r>
              <a:rPr lang="en-AU" dirty="0"/>
              <a:t>,  (view 11/11/13</a:t>
            </a:r>
            <a:r>
              <a:rPr lang="en-AU" dirty="0" smtClean="0"/>
              <a:t>)</a:t>
            </a:r>
          </a:p>
          <a:p>
            <a:pPr>
              <a:buFont typeface="Wingdings" panose="05000000000000000000" pitchFamily="2" charset="2"/>
              <a:buChar char="Ø"/>
            </a:pPr>
            <a:endParaRPr lang="en-AU" dirty="0"/>
          </a:p>
          <a:p>
            <a:pPr>
              <a:buFont typeface="Wingdings" panose="05000000000000000000" pitchFamily="2" charset="2"/>
              <a:buChar char="Ø"/>
            </a:pPr>
            <a:r>
              <a:rPr lang="en-AU" dirty="0" smtClean="0"/>
              <a:t>Website- </a:t>
            </a:r>
            <a:r>
              <a:rPr lang="en-AU" dirty="0" err="1" smtClean="0"/>
              <a:t>Ptrik</a:t>
            </a:r>
            <a:r>
              <a:rPr lang="en-AU" dirty="0" smtClean="0"/>
              <a:t> J. Kiger, </a:t>
            </a:r>
            <a:r>
              <a:rPr lang="en-GB" dirty="0">
                <a:hlinkClick r:id="rId3"/>
              </a:rPr>
              <a:t>http://</a:t>
            </a:r>
            <a:r>
              <a:rPr lang="en-GB" dirty="0" smtClean="0">
                <a:hlinkClick r:id="rId3"/>
              </a:rPr>
              <a:t>electronics.howstuffworks.com/future-tech/5-ways-society-will-be-affected-by-cognitive-technology.htm#page=5</a:t>
            </a:r>
            <a:r>
              <a:rPr lang="en-GB" dirty="0" smtClean="0"/>
              <a:t>, (view 13/11/2013)</a:t>
            </a:r>
            <a:endParaRPr lang="en-AU" dirty="0"/>
          </a:p>
          <a:p>
            <a:pPr>
              <a:buFont typeface="Wingdings" panose="05000000000000000000" pitchFamily="2" charset="2"/>
              <a:buChar char="Ø"/>
            </a:pPr>
            <a:endParaRPr lang="en-AU" dirty="0"/>
          </a:p>
          <a:p>
            <a:pPr>
              <a:buFont typeface="Wingdings" panose="05000000000000000000" pitchFamily="2" charset="2"/>
              <a:buChar char="Ø"/>
            </a:pPr>
            <a:endParaRPr lang="en-AU" dirty="0"/>
          </a:p>
          <a:p>
            <a:pPr>
              <a:buFont typeface="Wingdings" panose="05000000000000000000" pitchFamily="2" charset="2"/>
              <a:buChar char="Ø"/>
            </a:pPr>
            <a:endParaRPr lang="en-GB" dirty="0"/>
          </a:p>
        </p:txBody>
      </p:sp>
      <p:sp>
        <p:nvSpPr>
          <p:cNvPr id="4" name="Title 3"/>
          <p:cNvSpPr>
            <a:spLocks noGrp="1"/>
          </p:cNvSpPr>
          <p:nvPr>
            <p:ph type="title"/>
          </p:nvPr>
        </p:nvSpPr>
        <p:spPr/>
        <p:txBody>
          <a:bodyPr/>
          <a:lstStyle/>
          <a:p>
            <a:r>
              <a:rPr lang="en-US" dirty="0" smtClean="0"/>
              <a:t>Bibliography</a:t>
            </a:r>
            <a:endParaRPr lang="en-GB" dirty="0"/>
          </a:p>
        </p:txBody>
      </p:sp>
    </p:spTree>
    <p:extLst>
      <p:ext uri="{BB962C8B-B14F-4D97-AF65-F5344CB8AC3E}">
        <p14:creationId xmlns:p14="http://schemas.microsoft.com/office/powerpoint/2010/main" val="3887809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229600" cy="639763"/>
          </a:xfrm>
        </p:spPr>
        <p:txBody>
          <a:bodyPr/>
          <a:lstStyle/>
          <a:p>
            <a:pPr algn="ctr">
              <a:buNone/>
            </a:pPr>
            <a:r>
              <a:rPr lang="en-US" dirty="0" smtClean="0"/>
              <a:t>Technology has dramatically enhanced our lives over the years…</a:t>
            </a:r>
            <a:endParaRPr lang="en-GB" dirty="0"/>
          </a:p>
        </p:txBody>
      </p:sp>
      <p:sp>
        <p:nvSpPr>
          <p:cNvPr id="3" name="Text Placeholder 2"/>
          <p:cNvSpPr>
            <a:spLocks noGrp="1"/>
          </p:cNvSpPr>
          <p:nvPr>
            <p:ph type="body" sz="quarter" idx="13"/>
          </p:nvPr>
        </p:nvSpPr>
        <p:spPr>
          <a:xfrm>
            <a:off x="457200" y="3276600"/>
            <a:ext cx="8251200" cy="457200"/>
          </a:xfrm>
        </p:spPr>
        <p:txBody>
          <a:bodyPr/>
          <a:lstStyle/>
          <a:p>
            <a:r>
              <a:rPr lang="en-US" dirty="0" smtClean="0"/>
              <a:t>But the question we must ask ourselves is: is it all good?</a:t>
            </a:r>
            <a:endParaRPr lang="en-GB" dirty="0"/>
          </a:p>
        </p:txBody>
      </p:sp>
    </p:spTree>
    <p:extLst>
      <p:ext uri="{BB962C8B-B14F-4D97-AF65-F5344CB8AC3E}">
        <p14:creationId xmlns:p14="http://schemas.microsoft.com/office/powerpoint/2010/main" val="31769394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53659340"/>
              </p:ext>
            </p:extLst>
          </p:nvPr>
        </p:nvGraphicFramePr>
        <p:xfrm>
          <a:off x="381000" y="304800"/>
          <a:ext cx="8305800" cy="5715002"/>
        </p:xfrm>
        <a:graphic>
          <a:graphicData uri="http://schemas.openxmlformats.org/drawingml/2006/table">
            <a:tbl>
              <a:tblPr firstRow="1" bandRow="1">
                <a:tableStyleId>{E8034E78-7F5D-4C2E-B375-FC64B27BC917}</a:tableStyleId>
              </a:tblPr>
              <a:tblGrid>
                <a:gridCol w="4134667"/>
                <a:gridCol w="4171133"/>
              </a:tblGrid>
              <a:tr h="400378">
                <a:tc>
                  <a:txBody>
                    <a:bodyPr/>
                    <a:lstStyle>
                      <a:lvl1pPr marL="0" algn="l" defTabSz="914400" rtl="0" eaLnBrk="1" latinLnBrk="0" hangingPunct="1">
                        <a:defRPr sz="1800" b="1" kern="1200">
                          <a:solidFill>
                            <a:schemeClr val="lt1"/>
                          </a:solidFill>
                          <a:latin typeface="Constantia"/>
                          <a:ea typeface=""/>
                          <a:cs typeface=""/>
                        </a:defRPr>
                      </a:lvl1pPr>
                      <a:lvl2pPr marL="457200" algn="l" defTabSz="914400" rtl="0" eaLnBrk="1" latinLnBrk="0" hangingPunct="1">
                        <a:defRPr sz="1800" b="1" kern="1200">
                          <a:solidFill>
                            <a:schemeClr val="lt1"/>
                          </a:solidFill>
                          <a:latin typeface="Constantia"/>
                          <a:ea typeface=""/>
                          <a:cs typeface=""/>
                        </a:defRPr>
                      </a:lvl2pPr>
                      <a:lvl3pPr marL="914400" algn="l" defTabSz="914400" rtl="0" eaLnBrk="1" latinLnBrk="0" hangingPunct="1">
                        <a:defRPr sz="1800" b="1" kern="1200">
                          <a:solidFill>
                            <a:schemeClr val="lt1"/>
                          </a:solidFill>
                          <a:latin typeface="Constantia"/>
                          <a:ea typeface=""/>
                          <a:cs typeface=""/>
                        </a:defRPr>
                      </a:lvl3pPr>
                      <a:lvl4pPr marL="1371600" algn="l" defTabSz="914400" rtl="0" eaLnBrk="1" latinLnBrk="0" hangingPunct="1">
                        <a:defRPr sz="1800" b="1" kern="1200">
                          <a:solidFill>
                            <a:schemeClr val="lt1"/>
                          </a:solidFill>
                          <a:latin typeface="Constantia"/>
                          <a:ea typeface=""/>
                          <a:cs typeface=""/>
                        </a:defRPr>
                      </a:lvl4pPr>
                      <a:lvl5pPr marL="1828800" algn="l" defTabSz="914400" rtl="0" eaLnBrk="1" latinLnBrk="0" hangingPunct="1">
                        <a:defRPr sz="1800" b="1" kern="1200">
                          <a:solidFill>
                            <a:schemeClr val="lt1"/>
                          </a:solidFill>
                          <a:latin typeface="Constantia"/>
                          <a:ea typeface=""/>
                          <a:cs typeface=""/>
                        </a:defRPr>
                      </a:lvl5pPr>
                      <a:lvl6pPr marL="2286000" algn="l" defTabSz="914400" rtl="0" eaLnBrk="1" latinLnBrk="0" hangingPunct="1">
                        <a:defRPr sz="1800" b="1" kern="1200">
                          <a:solidFill>
                            <a:schemeClr val="lt1"/>
                          </a:solidFill>
                          <a:latin typeface="Constantia"/>
                          <a:ea typeface=""/>
                          <a:cs typeface=""/>
                        </a:defRPr>
                      </a:lvl6pPr>
                      <a:lvl7pPr marL="2743200" algn="l" defTabSz="914400" rtl="0" eaLnBrk="1" latinLnBrk="0" hangingPunct="1">
                        <a:defRPr sz="1800" b="1" kern="1200">
                          <a:solidFill>
                            <a:schemeClr val="lt1"/>
                          </a:solidFill>
                          <a:latin typeface="Constantia"/>
                          <a:ea typeface=""/>
                          <a:cs typeface=""/>
                        </a:defRPr>
                      </a:lvl7pPr>
                      <a:lvl8pPr marL="3200400" algn="l" defTabSz="914400" rtl="0" eaLnBrk="1" latinLnBrk="0" hangingPunct="1">
                        <a:defRPr sz="1800" b="1" kern="1200">
                          <a:solidFill>
                            <a:schemeClr val="lt1"/>
                          </a:solidFill>
                          <a:latin typeface="Constantia"/>
                          <a:ea typeface=""/>
                          <a:cs typeface=""/>
                        </a:defRPr>
                      </a:lvl8pPr>
                      <a:lvl9pPr marL="3657600" algn="l" defTabSz="914400" rtl="0" eaLnBrk="1" latinLnBrk="0" hangingPunct="1">
                        <a:defRPr sz="1800" b="1" kern="1200">
                          <a:solidFill>
                            <a:schemeClr val="lt1"/>
                          </a:solidFill>
                          <a:latin typeface="Constantia"/>
                          <a:ea typeface=""/>
                          <a:cs typeface=""/>
                        </a:defRPr>
                      </a:lvl9pPr>
                    </a:lstStyle>
                    <a:p>
                      <a:r>
                        <a:rPr lang="en-AU" sz="1400" dirty="0" smtClean="0"/>
                        <a:t>Pros</a:t>
                      </a:r>
                      <a:endParaRPr lang="en-AU" sz="1400" dirty="0"/>
                    </a:p>
                  </a:txBody>
                  <a:tcPr/>
                </a:tc>
                <a:tc>
                  <a:txBody>
                    <a:bodyPr/>
                    <a:lstStyle>
                      <a:lvl1pPr marL="0" algn="l" defTabSz="914400" rtl="0" eaLnBrk="1" latinLnBrk="0" hangingPunct="1">
                        <a:defRPr sz="1800" b="1" kern="1200">
                          <a:solidFill>
                            <a:schemeClr val="lt1"/>
                          </a:solidFill>
                          <a:latin typeface="Constantia"/>
                          <a:ea typeface=""/>
                          <a:cs typeface=""/>
                        </a:defRPr>
                      </a:lvl1pPr>
                      <a:lvl2pPr marL="457200" algn="l" defTabSz="914400" rtl="0" eaLnBrk="1" latinLnBrk="0" hangingPunct="1">
                        <a:defRPr sz="1800" b="1" kern="1200">
                          <a:solidFill>
                            <a:schemeClr val="lt1"/>
                          </a:solidFill>
                          <a:latin typeface="Constantia"/>
                          <a:ea typeface=""/>
                          <a:cs typeface=""/>
                        </a:defRPr>
                      </a:lvl2pPr>
                      <a:lvl3pPr marL="914400" algn="l" defTabSz="914400" rtl="0" eaLnBrk="1" latinLnBrk="0" hangingPunct="1">
                        <a:defRPr sz="1800" b="1" kern="1200">
                          <a:solidFill>
                            <a:schemeClr val="lt1"/>
                          </a:solidFill>
                          <a:latin typeface="Constantia"/>
                          <a:ea typeface=""/>
                          <a:cs typeface=""/>
                        </a:defRPr>
                      </a:lvl3pPr>
                      <a:lvl4pPr marL="1371600" algn="l" defTabSz="914400" rtl="0" eaLnBrk="1" latinLnBrk="0" hangingPunct="1">
                        <a:defRPr sz="1800" b="1" kern="1200">
                          <a:solidFill>
                            <a:schemeClr val="lt1"/>
                          </a:solidFill>
                          <a:latin typeface="Constantia"/>
                          <a:ea typeface=""/>
                          <a:cs typeface=""/>
                        </a:defRPr>
                      </a:lvl4pPr>
                      <a:lvl5pPr marL="1828800" algn="l" defTabSz="914400" rtl="0" eaLnBrk="1" latinLnBrk="0" hangingPunct="1">
                        <a:defRPr sz="1800" b="1" kern="1200">
                          <a:solidFill>
                            <a:schemeClr val="lt1"/>
                          </a:solidFill>
                          <a:latin typeface="Constantia"/>
                          <a:ea typeface=""/>
                          <a:cs typeface=""/>
                        </a:defRPr>
                      </a:lvl5pPr>
                      <a:lvl6pPr marL="2286000" algn="l" defTabSz="914400" rtl="0" eaLnBrk="1" latinLnBrk="0" hangingPunct="1">
                        <a:defRPr sz="1800" b="1" kern="1200">
                          <a:solidFill>
                            <a:schemeClr val="lt1"/>
                          </a:solidFill>
                          <a:latin typeface="Constantia"/>
                          <a:ea typeface=""/>
                          <a:cs typeface=""/>
                        </a:defRPr>
                      </a:lvl6pPr>
                      <a:lvl7pPr marL="2743200" algn="l" defTabSz="914400" rtl="0" eaLnBrk="1" latinLnBrk="0" hangingPunct="1">
                        <a:defRPr sz="1800" b="1" kern="1200">
                          <a:solidFill>
                            <a:schemeClr val="lt1"/>
                          </a:solidFill>
                          <a:latin typeface="Constantia"/>
                          <a:ea typeface=""/>
                          <a:cs typeface=""/>
                        </a:defRPr>
                      </a:lvl7pPr>
                      <a:lvl8pPr marL="3200400" algn="l" defTabSz="914400" rtl="0" eaLnBrk="1" latinLnBrk="0" hangingPunct="1">
                        <a:defRPr sz="1800" b="1" kern="1200">
                          <a:solidFill>
                            <a:schemeClr val="lt1"/>
                          </a:solidFill>
                          <a:latin typeface="Constantia"/>
                          <a:ea typeface=""/>
                          <a:cs typeface=""/>
                        </a:defRPr>
                      </a:lvl8pPr>
                      <a:lvl9pPr marL="3657600" algn="l" defTabSz="914400" rtl="0" eaLnBrk="1" latinLnBrk="0" hangingPunct="1">
                        <a:defRPr sz="1800" b="1" kern="1200">
                          <a:solidFill>
                            <a:schemeClr val="lt1"/>
                          </a:solidFill>
                          <a:latin typeface="Constantia"/>
                          <a:ea typeface=""/>
                          <a:cs typeface=""/>
                        </a:defRPr>
                      </a:lvl9pPr>
                    </a:lstStyle>
                    <a:p>
                      <a:r>
                        <a:rPr lang="en-AU" sz="1400" dirty="0" smtClean="0"/>
                        <a:t>Cons</a:t>
                      </a:r>
                      <a:endParaRPr lang="en-AU" sz="1400" dirty="0"/>
                    </a:p>
                  </a:txBody>
                  <a:tcPr/>
                </a:tc>
              </a:tr>
              <a:tr h="1016031">
                <a:tc>
                  <a:txBody>
                    <a:bodyPr/>
                    <a:lstStyle>
                      <a:lvl1pPr marL="0" algn="l" defTabSz="914400" rtl="0" eaLnBrk="1" latinLnBrk="0" hangingPunct="1">
                        <a:defRPr sz="1800" kern="1200">
                          <a:solidFill>
                            <a:schemeClr val="dk1"/>
                          </a:solidFill>
                          <a:latin typeface="Constantia"/>
                          <a:ea typeface=""/>
                          <a:cs typeface=""/>
                        </a:defRPr>
                      </a:lvl1pPr>
                      <a:lvl2pPr marL="457200" algn="l" defTabSz="914400" rtl="0" eaLnBrk="1" latinLnBrk="0" hangingPunct="1">
                        <a:defRPr sz="1800" kern="1200">
                          <a:solidFill>
                            <a:schemeClr val="dk1"/>
                          </a:solidFill>
                          <a:latin typeface="Constantia"/>
                          <a:ea typeface=""/>
                          <a:cs typeface=""/>
                        </a:defRPr>
                      </a:lvl2pPr>
                      <a:lvl3pPr marL="914400" algn="l" defTabSz="914400" rtl="0" eaLnBrk="1" latinLnBrk="0" hangingPunct="1">
                        <a:defRPr sz="1800" kern="1200">
                          <a:solidFill>
                            <a:schemeClr val="dk1"/>
                          </a:solidFill>
                          <a:latin typeface="Constantia"/>
                          <a:ea typeface=""/>
                          <a:cs typeface=""/>
                        </a:defRPr>
                      </a:lvl3pPr>
                      <a:lvl4pPr marL="1371600" algn="l" defTabSz="914400" rtl="0" eaLnBrk="1" latinLnBrk="0" hangingPunct="1">
                        <a:defRPr sz="1800" kern="1200">
                          <a:solidFill>
                            <a:schemeClr val="dk1"/>
                          </a:solidFill>
                          <a:latin typeface="Constantia"/>
                          <a:ea typeface=""/>
                          <a:cs typeface=""/>
                        </a:defRPr>
                      </a:lvl4pPr>
                      <a:lvl5pPr marL="1828800" algn="l" defTabSz="914400" rtl="0" eaLnBrk="1" latinLnBrk="0" hangingPunct="1">
                        <a:defRPr sz="1800" kern="1200">
                          <a:solidFill>
                            <a:schemeClr val="dk1"/>
                          </a:solidFill>
                          <a:latin typeface="Constantia"/>
                          <a:ea typeface=""/>
                          <a:cs typeface=""/>
                        </a:defRPr>
                      </a:lvl5pPr>
                      <a:lvl6pPr marL="2286000" algn="l" defTabSz="914400" rtl="0" eaLnBrk="1" latinLnBrk="0" hangingPunct="1">
                        <a:defRPr sz="1800" kern="1200">
                          <a:solidFill>
                            <a:schemeClr val="dk1"/>
                          </a:solidFill>
                          <a:latin typeface="Constantia"/>
                          <a:ea typeface=""/>
                          <a:cs typeface=""/>
                        </a:defRPr>
                      </a:lvl6pPr>
                      <a:lvl7pPr marL="2743200" algn="l" defTabSz="914400" rtl="0" eaLnBrk="1" latinLnBrk="0" hangingPunct="1">
                        <a:defRPr sz="1800" kern="1200">
                          <a:solidFill>
                            <a:schemeClr val="dk1"/>
                          </a:solidFill>
                          <a:latin typeface="Constantia"/>
                          <a:ea typeface=""/>
                          <a:cs typeface=""/>
                        </a:defRPr>
                      </a:lvl7pPr>
                      <a:lvl8pPr marL="3200400" algn="l" defTabSz="914400" rtl="0" eaLnBrk="1" latinLnBrk="0" hangingPunct="1">
                        <a:defRPr sz="1800" kern="1200">
                          <a:solidFill>
                            <a:schemeClr val="dk1"/>
                          </a:solidFill>
                          <a:latin typeface="Constantia"/>
                          <a:ea typeface=""/>
                          <a:cs typeface=""/>
                        </a:defRPr>
                      </a:lvl8pPr>
                      <a:lvl9pPr marL="3657600" algn="l" defTabSz="914400" rtl="0" eaLnBrk="1" latinLnBrk="0" hangingPunct="1">
                        <a:defRPr sz="1800" kern="1200">
                          <a:solidFill>
                            <a:schemeClr val="dk1"/>
                          </a:solidFill>
                          <a:latin typeface="Constantia"/>
                          <a:ea typeface=""/>
                          <a:cs typeface=""/>
                        </a:defRPr>
                      </a:lvl9pPr>
                    </a:lstStyle>
                    <a:p>
                      <a:r>
                        <a:rPr lang="en-AU" sz="1400" dirty="0" smtClean="0"/>
                        <a:t>Faster access to information , more resources</a:t>
                      </a:r>
                      <a:endParaRPr lang="en-AU" sz="1400" dirty="0"/>
                    </a:p>
                  </a:txBody>
                  <a:tcPr/>
                </a:tc>
                <a:tc>
                  <a:txBody>
                    <a:bodyPr/>
                    <a:lstStyle>
                      <a:lvl1pPr marL="0" algn="l" defTabSz="914400" rtl="0" eaLnBrk="1" latinLnBrk="0" hangingPunct="1">
                        <a:defRPr sz="1800" kern="1200">
                          <a:solidFill>
                            <a:schemeClr val="dk1"/>
                          </a:solidFill>
                          <a:latin typeface="Constantia"/>
                          <a:ea typeface=""/>
                          <a:cs typeface=""/>
                        </a:defRPr>
                      </a:lvl1pPr>
                      <a:lvl2pPr marL="457200" algn="l" defTabSz="914400" rtl="0" eaLnBrk="1" latinLnBrk="0" hangingPunct="1">
                        <a:defRPr sz="1800" kern="1200">
                          <a:solidFill>
                            <a:schemeClr val="dk1"/>
                          </a:solidFill>
                          <a:latin typeface="Constantia"/>
                          <a:ea typeface=""/>
                          <a:cs typeface=""/>
                        </a:defRPr>
                      </a:lvl2pPr>
                      <a:lvl3pPr marL="914400" algn="l" defTabSz="914400" rtl="0" eaLnBrk="1" latinLnBrk="0" hangingPunct="1">
                        <a:defRPr sz="1800" kern="1200">
                          <a:solidFill>
                            <a:schemeClr val="dk1"/>
                          </a:solidFill>
                          <a:latin typeface="Constantia"/>
                          <a:ea typeface=""/>
                          <a:cs typeface=""/>
                        </a:defRPr>
                      </a:lvl3pPr>
                      <a:lvl4pPr marL="1371600" algn="l" defTabSz="914400" rtl="0" eaLnBrk="1" latinLnBrk="0" hangingPunct="1">
                        <a:defRPr sz="1800" kern="1200">
                          <a:solidFill>
                            <a:schemeClr val="dk1"/>
                          </a:solidFill>
                          <a:latin typeface="Constantia"/>
                          <a:ea typeface=""/>
                          <a:cs typeface=""/>
                        </a:defRPr>
                      </a:lvl4pPr>
                      <a:lvl5pPr marL="1828800" algn="l" defTabSz="914400" rtl="0" eaLnBrk="1" latinLnBrk="0" hangingPunct="1">
                        <a:defRPr sz="1800" kern="1200">
                          <a:solidFill>
                            <a:schemeClr val="dk1"/>
                          </a:solidFill>
                          <a:latin typeface="Constantia"/>
                          <a:ea typeface=""/>
                          <a:cs typeface=""/>
                        </a:defRPr>
                      </a:lvl5pPr>
                      <a:lvl6pPr marL="2286000" algn="l" defTabSz="914400" rtl="0" eaLnBrk="1" latinLnBrk="0" hangingPunct="1">
                        <a:defRPr sz="1800" kern="1200">
                          <a:solidFill>
                            <a:schemeClr val="dk1"/>
                          </a:solidFill>
                          <a:latin typeface="Constantia"/>
                          <a:ea typeface=""/>
                          <a:cs typeface=""/>
                        </a:defRPr>
                      </a:lvl6pPr>
                      <a:lvl7pPr marL="2743200" algn="l" defTabSz="914400" rtl="0" eaLnBrk="1" latinLnBrk="0" hangingPunct="1">
                        <a:defRPr sz="1800" kern="1200">
                          <a:solidFill>
                            <a:schemeClr val="dk1"/>
                          </a:solidFill>
                          <a:latin typeface="Constantia"/>
                          <a:ea typeface=""/>
                          <a:cs typeface=""/>
                        </a:defRPr>
                      </a:lvl7pPr>
                      <a:lvl8pPr marL="3200400" algn="l" defTabSz="914400" rtl="0" eaLnBrk="1" latinLnBrk="0" hangingPunct="1">
                        <a:defRPr sz="1800" kern="1200">
                          <a:solidFill>
                            <a:schemeClr val="dk1"/>
                          </a:solidFill>
                          <a:latin typeface="Constantia"/>
                          <a:ea typeface=""/>
                          <a:cs typeface=""/>
                        </a:defRPr>
                      </a:lvl8pPr>
                      <a:lvl9pPr marL="3657600" algn="l" defTabSz="914400" rtl="0" eaLnBrk="1" latinLnBrk="0" hangingPunct="1">
                        <a:defRPr sz="1800" kern="1200">
                          <a:solidFill>
                            <a:schemeClr val="dk1"/>
                          </a:solidFill>
                          <a:latin typeface="Constantia"/>
                          <a:ea typeface=""/>
                          <a:cs typeface=""/>
                        </a:defRPr>
                      </a:lvl9pPr>
                    </a:lstStyle>
                    <a:p>
                      <a:r>
                        <a:rPr lang="en-AU" sz="1400" dirty="0" smtClean="0"/>
                        <a:t>Online fraud-As for example, impostors may steal your credit card information and use them for their own monetary gain. </a:t>
                      </a:r>
                      <a:endParaRPr lang="en-AU" sz="1400" dirty="0"/>
                    </a:p>
                  </a:txBody>
                  <a:tcPr/>
                </a:tc>
              </a:tr>
              <a:tr h="1016031">
                <a:tc>
                  <a:txBody>
                    <a:bodyPr/>
                    <a:lstStyle>
                      <a:lvl1pPr marL="0" algn="l" defTabSz="914400" rtl="0" eaLnBrk="1" latinLnBrk="0" hangingPunct="1">
                        <a:defRPr sz="1800" kern="1200">
                          <a:solidFill>
                            <a:schemeClr val="dk1"/>
                          </a:solidFill>
                          <a:latin typeface="Constantia"/>
                          <a:ea typeface=""/>
                          <a:cs typeface=""/>
                        </a:defRPr>
                      </a:lvl1pPr>
                      <a:lvl2pPr marL="457200" algn="l" defTabSz="914400" rtl="0" eaLnBrk="1" latinLnBrk="0" hangingPunct="1">
                        <a:defRPr sz="1800" kern="1200">
                          <a:solidFill>
                            <a:schemeClr val="dk1"/>
                          </a:solidFill>
                          <a:latin typeface="Constantia"/>
                          <a:ea typeface=""/>
                          <a:cs typeface=""/>
                        </a:defRPr>
                      </a:lvl2pPr>
                      <a:lvl3pPr marL="914400" algn="l" defTabSz="914400" rtl="0" eaLnBrk="1" latinLnBrk="0" hangingPunct="1">
                        <a:defRPr sz="1800" kern="1200">
                          <a:solidFill>
                            <a:schemeClr val="dk1"/>
                          </a:solidFill>
                          <a:latin typeface="Constantia"/>
                          <a:ea typeface=""/>
                          <a:cs typeface=""/>
                        </a:defRPr>
                      </a:lvl3pPr>
                      <a:lvl4pPr marL="1371600" algn="l" defTabSz="914400" rtl="0" eaLnBrk="1" latinLnBrk="0" hangingPunct="1">
                        <a:defRPr sz="1800" kern="1200">
                          <a:solidFill>
                            <a:schemeClr val="dk1"/>
                          </a:solidFill>
                          <a:latin typeface="Constantia"/>
                          <a:ea typeface=""/>
                          <a:cs typeface=""/>
                        </a:defRPr>
                      </a:lvl4pPr>
                      <a:lvl5pPr marL="1828800" algn="l" defTabSz="914400" rtl="0" eaLnBrk="1" latinLnBrk="0" hangingPunct="1">
                        <a:defRPr sz="1800" kern="1200">
                          <a:solidFill>
                            <a:schemeClr val="dk1"/>
                          </a:solidFill>
                          <a:latin typeface="Constantia"/>
                          <a:ea typeface=""/>
                          <a:cs typeface=""/>
                        </a:defRPr>
                      </a:lvl5pPr>
                      <a:lvl6pPr marL="2286000" algn="l" defTabSz="914400" rtl="0" eaLnBrk="1" latinLnBrk="0" hangingPunct="1">
                        <a:defRPr sz="1800" kern="1200">
                          <a:solidFill>
                            <a:schemeClr val="dk1"/>
                          </a:solidFill>
                          <a:latin typeface="Constantia"/>
                          <a:ea typeface=""/>
                          <a:cs typeface=""/>
                        </a:defRPr>
                      </a:lvl6pPr>
                      <a:lvl7pPr marL="2743200" algn="l" defTabSz="914400" rtl="0" eaLnBrk="1" latinLnBrk="0" hangingPunct="1">
                        <a:defRPr sz="1800" kern="1200">
                          <a:solidFill>
                            <a:schemeClr val="dk1"/>
                          </a:solidFill>
                          <a:latin typeface="Constantia"/>
                          <a:ea typeface=""/>
                          <a:cs typeface=""/>
                        </a:defRPr>
                      </a:lvl7pPr>
                      <a:lvl8pPr marL="3200400" algn="l" defTabSz="914400" rtl="0" eaLnBrk="1" latinLnBrk="0" hangingPunct="1">
                        <a:defRPr sz="1800" kern="1200">
                          <a:solidFill>
                            <a:schemeClr val="dk1"/>
                          </a:solidFill>
                          <a:latin typeface="Constantia"/>
                          <a:ea typeface=""/>
                          <a:cs typeface=""/>
                        </a:defRPr>
                      </a:lvl8pPr>
                      <a:lvl9pPr marL="3657600" algn="l" defTabSz="914400" rtl="0" eaLnBrk="1" latinLnBrk="0" hangingPunct="1">
                        <a:defRPr sz="1800" kern="1200">
                          <a:solidFill>
                            <a:schemeClr val="dk1"/>
                          </a:solidFill>
                          <a:latin typeface="Constantia"/>
                          <a:ea typeface=""/>
                          <a:cs typeface=""/>
                        </a:defRPr>
                      </a:lvl9pPr>
                    </a:lstStyle>
                    <a:p>
                      <a:r>
                        <a:rPr lang="en-AU" sz="1400" dirty="0" smtClean="0"/>
                        <a:t>Increases communication i.e. fb , twitter ,</a:t>
                      </a:r>
                      <a:r>
                        <a:rPr lang="en-AU" sz="1400" baseline="0" dirty="0" smtClean="0"/>
                        <a:t> instagram </a:t>
                      </a:r>
                      <a:endParaRPr lang="en-AU" sz="1400" dirty="0"/>
                    </a:p>
                  </a:txBody>
                  <a:tcPr/>
                </a:tc>
                <a:tc>
                  <a:txBody>
                    <a:bodyPr/>
                    <a:lstStyle>
                      <a:lvl1pPr marL="0" algn="l" defTabSz="914400" rtl="0" eaLnBrk="1" latinLnBrk="0" hangingPunct="1">
                        <a:defRPr sz="1800" kern="1200">
                          <a:solidFill>
                            <a:schemeClr val="dk1"/>
                          </a:solidFill>
                          <a:latin typeface="Constantia"/>
                          <a:ea typeface=""/>
                          <a:cs typeface=""/>
                        </a:defRPr>
                      </a:lvl1pPr>
                      <a:lvl2pPr marL="457200" algn="l" defTabSz="914400" rtl="0" eaLnBrk="1" latinLnBrk="0" hangingPunct="1">
                        <a:defRPr sz="1800" kern="1200">
                          <a:solidFill>
                            <a:schemeClr val="dk1"/>
                          </a:solidFill>
                          <a:latin typeface="Constantia"/>
                          <a:ea typeface=""/>
                          <a:cs typeface=""/>
                        </a:defRPr>
                      </a:lvl2pPr>
                      <a:lvl3pPr marL="914400" algn="l" defTabSz="914400" rtl="0" eaLnBrk="1" latinLnBrk="0" hangingPunct="1">
                        <a:defRPr sz="1800" kern="1200">
                          <a:solidFill>
                            <a:schemeClr val="dk1"/>
                          </a:solidFill>
                          <a:latin typeface="Constantia"/>
                          <a:ea typeface=""/>
                          <a:cs typeface=""/>
                        </a:defRPr>
                      </a:lvl3pPr>
                      <a:lvl4pPr marL="1371600" algn="l" defTabSz="914400" rtl="0" eaLnBrk="1" latinLnBrk="0" hangingPunct="1">
                        <a:defRPr sz="1800" kern="1200">
                          <a:solidFill>
                            <a:schemeClr val="dk1"/>
                          </a:solidFill>
                          <a:latin typeface="Constantia"/>
                          <a:ea typeface=""/>
                          <a:cs typeface=""/>
                        </a:defRPr>
                      </a:lvl4pPr>
                      <a:lvl5pPr marL="1828800" algn="l" defTabSz="914400" rtl="0" eaLnBrk="1" latinLnBrk="0" hangingPunct="1">
                        <a:defRPr sz="1800" kern="1200">
                          <a:solidFill>
                            <a:schemeClr val="dk1"/>
                          </a:solidFill>
                          <a:latin typeface="Constantia"/>
                          <a:ea typeface=""/>
                          <a:cs typeface=""/>
                        </a:defRPr>
                      </a:lvl5pPr>
                      <a:lvl6pPr marL="2286000" algn="l" defTabSz="914400" rtl="0" eaLnBrk="1" latinLnBrk="0" hangingPunct="1">
                        <a:defRPr sz="1800" kern="1200">
                          <a:solidFill>
                            <a:schemeClr val="dk1"/>
                          </a:solidFill>
                          <a:latin typeface="Constantia"/>
                          <a:ea typeface=""/>
                          <a:cs typeface=""/>
                        </a:defRPr>
                      </a:lvl6pPr>
                      <a:lvl7pPr marL="2743200" algn="l" defTabSz="914400" rtl="0" eaLnBrk="1" latinLnBrk="0" hangingPunct="1">
                        <a:defRPr sz="1800" kern="1200">
                          <a:solidFill>
                            <a:schemeClr val="dk1"/>
                          </a:solidFill>
                          <a:latin typeface="Constantia"/>
                          <a:ea typeface=""/>
                          <a:cs typeface=""/>
                        </a:defRPr>
                      </a:lvl7pPr>
                      <a:lvl8pPr marL="3200400" algn="l" defTabSz="914400" rtl="0" eaLnBrk="1" latinLnBrk="0" hangingPunct="1">
                        <a:defRPr sz="1800" kern="1200">
                          <a:solidFill>
                            <a:schemeClr val="dk1"/>
                          </a:solidFill>
                          <a:latin typeface="Constantia"/>
                          <a:ea typeface=""/>
                          <a:cs typeface=""/>
                        </a:defRPr>
                      </a:lvl8pPr>
                      <a:lvl9pPr marL="3657600" algn="l" defTabSz="914400" rtl="0" eaLnBrk="1" latinLnBrk="0" hangingPunct="1">
                        <a:defRPr sz="1800" kern="1200">
                          <a:solidFill>
                            <a:schemeClr val="dk1"/>
                          </a:solidFill>
                          <a:latin typeface="Constantia"/>
                          <a:ea typeface=""/>
                          <a:cs typeface=""/>
                        </a:defRPr>
                      </a:lvl9pPr>
                    </a:lstStyle>
                    <a:p>
                      <a:r>
                        <a:rPr lang="en-AU" sz="1400" dirty="0" smtClean="0"/>
                        <a:t> Dependency</a:t>
                      </a:r>
                      <a:r>
                        <a:rPr lang="en-AU" sz="1400" baseline="0" dirty="0" smtClean="0"/>
                        <a:t> on technology -People are becoming mechanical as they are getting more and dependent on gadgets</a:t>
                      </a:r>
                      <a:endParaRPr lang="en-AU" sz="1400" dirty="0"/>
                    </a:p>
                  </a:txBody>
                  <a:tcPr/>
                </a:tc>
              </a:tr>
              <a:tr h="1250500">
                <a:tc>
                  <a:txBody>
                    <a:bodyPr/>
                    <a:lstStyle>
                      <a:lvl1pPr marL="0" algn="l" defTabSz="914400" rtl="0" eaLnBrk="1" latinLnBrk="0" hangingPunct="1">
                        <a:defRPr sz="1800" kern="1200">
                          <a:solidFill>
                            <a:schemeClr val="dk1"/>
                          </a:solidFill>
                          <a:latin typeface="Constantia"/>
                          <a:ea typeface=""/>
                          <a:cs typeface=""/>
                        </a:defRPr>
                      </a:lvl1pPr>
                      <a:lvl2pPr marL="457200" algn="l" defTabSz="914400" rtl="0" eaLnBrk="1" latinLnBrk="0" hangingPunct="1">
                        <a:defRPr sz="1800" kern="1200">
                          <a:solidFill>
                            <a:schemeClr val="dk1"/>
                          </a:solidFill>
                          <a:latin typeface="Constantia"/>
                          <a:ea typeface=""/>
                          <a:cs typeface=""/>
                        </a:defRPr>
                      </a:lvl2pPr>
                      <a:lvl3pPr marL="914400" algn="l" defTabSz="914400" rtl="0" eaLnBrk="1" latinLnBrk="0" hangingPunct="1">
                        <a:defRPr sz="1800" kern="1200">
                          <a:solidFill>
                            <a:schemeClr val="dk1"/>
                          </a:solidFill>
                          <a:latin typeface="Constantia"/>
                          <a:ea typeface=""/>
                          <a:cs typeface=""/>
                        </a:defRPr>
                      </a:lvl3pPr>
                      <a:lvl4pPr marL="1371600" algn="l" defTabSz="914400" rtl="0" eaLnBrk="1" latinLnBrk="0" hangingPunct="1">
                        <a:defRPr sz="1800" kern="1200">
                          <a:solidFill>
                            <a:schemeClr val="dk1"/>
                          </a:solidFill>
                          <a:latin typeface="Constantia"/>
                          <a:ea typeface=""/>
                          <a:cs typeface=""/>
                        </a:defRPr>
                      </a:lvl4pPr>
                      <a:lvl5pPr marL="1828800" algn="l" defTabSz="914400" rtl="0" eaLnBrk="1" latinLnBrk="0" hangingPunct="1">
                        <a:defRPr sz="1800" kern="1200">
                          <a:solidFill>
                            <a:schemeClr val="dk1"/>
                          </a:solidFill>
                          <a:latin typeface="Constantia"/>
                          <a:ea typeface=""/>
                          <a:cs typeface=""/>
                        </a:defRPr>
                      </a:lvl5pPr>
                      <a:lvl6pPr marL="2286000" algn="l" defTabSz="914400" rtl="0" eaLnBrk="1" latinLnBrk="0" hangingPunct="1">
                        <a:defRPr sz="1800" kern="1200">
                          <a:solidFill>
                            <a:schemeClr val="dk1"/>
                          </a:solidFill>
                          <a:latin typeface="Constantia"/>
                          <a:ea typeface=""/>
                          <a:cs typeface=""/>
                        </a:defRPr>
                      </a:lvl6pPr>
                      <a:lvl7pPr marL="2743200" algn="l" defTabSz="914400" rtl="0" eaLnBrk="1" latinLnBrk="0" hangingPunct="1">
                        <a:defRPr sz="1800" kern="1200">
                          <a:solidFill>
                            <a:schemeClr val="dk1"/>
                          </a:solidFill>
                          <a:latin typeface="Constantia"/>
                          <a:ea typeface=""/>
                          <a:cs typeface=""/>
                        </a:defRPr>
                      </a:lvl7pPr>
                      <a:lvl8pPr marL="3200400" algn="l" defTabSz="914400" rtl="0" eaLnBrk="1" latinLnBrk="0" hangingPunct="1">
                        <a:defRPr sz="1800" kern="1200">
                          <a:solidFill>
                            <a:schemeClr val="dk1"/>
                          </a:solidFill>
                          <a:latin typeface="Constantia"/>
                          <a:ea typeface=""/>
                          <a:cs typeface=""/>
                        </a:defRPr>
                      </a:lvl8pPr>
                      <a:lvl9pPr marL="3657600" algn="l" defTabSz="914400" rtl="0" eaLnBrk="1" latinLnBrk="0" hangingPunct="1">
                        <a:defRPr sz="1800" kern="1200">
                          <a:solidFill>
                            <a:schemeClr val="dk1"/>
                          </a:solidFill>
                          <a:latin typeface="Constantia"/>
                          <a:ea typeface=""/>
                          <a:cs typeface=""/>
                        </a:defRPr>
                      </a:lvl9pPr>
                    </a:lstStyle>
                    <a:p>
                      <a:r>
                        <a:rPr lang="en-AU" sz="1400" dirty="0" smtClean="0"/>
                        <a:t>Technology can be used to advance in the medical field</a:t>
                      </a:r>
                      <a:r>
                        <a:rPr lang="en-AU" sz="1400" baseline="0" dirty="0" smtClean="0"/>
                        <a:t> I.e. find a cure for cancer , diabetes , new surgical methods etc…</a:t>
                      </a:r>
                      <a:endParaRPr lang="en-AU" sz="1400" dirty="0"/>
                    </a:p>
                  </a:txBody>
                  <a:tcPr/>
                </a:tc>
                <a:tc>
                  <a:txBody>
                    <a:bodyPr/>
                    <a:lstStyle>
                      <a:lvl1pPr marL="0" algn="l" defTabSz="914400" rtl="0" eaLnBrk="1" latinLnBrk="0" hangingPunct="1">
                        <a:defRPr sz="1800" kern="1200">
                          <a:solidFill>
                            <a:schemeClr val="dk1"/>
                          </a:solidFill>
                          <a:latin typeface="Constantia"/>
                          <a:ea typeface=""/>
                          <a:cs typeface=""/>
                        </a:defRPr>
                      </a:lvl1pPr>
                      <a:lvl2pPr marL="457200" algn="l" defTabSz="914400" rtl="0" eaLnBrk="1" latinLnBrk="0" hangingPunct="1">
                        <a:defRPr sz="1800" kern="1200">
                          <a:solidFill>
                            <a:schemeClr val="dk1"/>
                          </a:solidFill>
                          <a:latin typeface="Constantia"/>
                          <a:ea typeface=""/>
                          <a:cs typeface=""/>
                        </a:defRPr>
                      </a:lvl2pPr>
                      <a:lvl3pPr marL="914400" algn="l" defTabSz="914400" rtl="0" eaLnBrk="1" latinLnBrk="0" hangingPunct="1">
                        <a:defRPr sz="1800" kern="1200">
                          <a:solidFill>
                            <a:schemeClr val="dk1"/>
                          </a:solidFill>
                          <a:latin typeface="Constantia"/>
                          <a:ea typeface=""/>
                          <a:cs typeface=""/>
                        </a:defRPr>
                      </a:lvl3pPr>
                      <a:lvl4pPr marL="1371600" algn="l" defTabSz="914400" rtl="0" eaLnBrk="1" latinLnBrk="0" hangingPunct="1">
                        <a:defRPr sz="1800" kern="1200">
                          <a:solidFill>
                            <a:schemeClr val="dk1"/>
                          </a:solidFill>
                          <a:latin typeface="Constantia"/>
                          <a:ea typeface=""/>
                          <a:cs typeface=""/>
                        </a:defRPr>
                      </a:lvl4pPr>
                      <a:lvl5pPr marL="1828800" algn="l" defTabSz="914400" rtl="0" eaLnBrk="1" latinLnBrk="0" hangingPunct="1">
                        <a:defRPr sz="1800" kern="1200">
                          <a:solidFill>
                            <a:schemeClr val="dk1"/>
                          </a:solidFill>
                          <a:latin typeface="Constantia"/>
                          <a:ea typeface=""/>
                          <a:cs typeface=""/>
                        </a:defRPr>
                      </a:lvl5pPr>
                      <a:lvl6pPr marL="2286000" algn="l" defTabSz="914400" rtl="0" eaLnBrk="1" latinLnBrk="0" hangingPunct="1">
                        <a:defRPr sz="1800" kern="1200">
                          <a:solidFill>
                            <a:schemeClr val="dk1"/>
                          </a:solidFill>
                          <a:latin typeface="Constantia"/>
                          <a:ea typeface=""/>
                          <a:cs typeface=""/>
                        </a:defRPr>
                      </a:lvl6pPr>
                      <a:lvl7pPr marL="2743200" algn="l" defTabSz="914400" rtl="0" eaLnBrk="1" latinLnBrk="0" hangingPunct="1">
                        <a:defRPr sz="1800" kern="1200">
                          <a:solidFill>
                            <a:schemeClr val="dk1"/>
                          </a:solidFill>
                          <a:latin typeface="Constantia"/>
                          <a:ea typeface=""/>
                          <a:cs typeface=""/>
                        </a:defRPr>
                      </a:lvl7pPr>
                      <a:lvl8pPr marL="3200400" algn="l" defTabSz="914400" rtl="0" eaLnBrk="1" latinLnBrk="0" hangingPunct="1">
                        <a:defRPr sz="1800" kern="1200">
                          <a:solidFill>
                            <a:schemeClr val="dk1"/>
                          </a:solidFill>
                          <a:latin typeface="Constantia"/>
                          <a:ea typeface=""/>
                          <a:cs typeface=""/>
                        </a:defRPr>
                      </a:lvl8pPr>
                      <a:lvl9pPr marL="3657600" algn="l" defTabSz="914400" rtl="0" eaLnBrk="1" latinLnBrk="0" hangingPunct="1">
                        <a:defRPr sz="1800" kern="1200">
                          <a:solidFill>
                            <a:schemeClr val="dk1"/>
                          </a:solidFill>
                          <a:latin typeface="Constantia"/>
                          <a:ea typeface=""/>
                          <a:cs typeface=""/>
                        </a:defRPr>
                      </a:lvl9pPr>
                    </a:lstStyle>
                    <a:p>
                      <a:r>
                        <a:rPr lang="en-AU" sz="1400" dirty="0" smtClean="0"/>
                        <a:t>Integrating new technology: It is often difficult to take a business related decision about whether to buy the latest technology or wait for some new invention</a:t>
                      </a:r>
                      <a:endParaRPr lang="en-AU" sz="1400" dirty="0"/>
                    </a:p>
                  </a:txBody>
                  <a:tcPr/>
                </a:tc>
              </a:tr>
              <a:tr h="1250500">
                <a:tc>
                  <a:txBody>
                    <a:bodyPr/>
                    <a:lstStyle>
                      <a:lvl1pPr marL="0" algn="l" defTabSz="914400" rtl="0" eaLnBrk="1" latinLnBrk="0" hangingPunct="1">
                        <a:defRPr sz="1800" kern="1200">
                          <a:solidFill>
                            <a:schemeClr val="dk1"/>
                          </a:solidFill>
                          <a:latin typeface="Constantia"/>
                          <a:ea typeface=""/>
                          <a:cs typeface=""/>
                        </a:defRPr>
                      </a:lvl1pPr>
                      <a:lvl2pPr marL="457200" algn="l" defTabSz="914400" rtl="0" eaLnBrk="1" latinLnBrk="0" hangingPunct="1">
                        <a:defRPr sz="1800" kern="1200">
                          <a:solidFill>
                            <a:schemeClr val="dk1"/>
                          </a:solidFill>
                          <a:latin typeface="Constantia"/>
                          <a:ea typeface=""/>
                          <a:cs typeface=""/>
                        </a:defRPr>
                      </a:lvl2pPr>
                      <a:lvl3pPr marL="914400" algn="l" defTabSz="914400" rtl="0" eaLnBrk="1" latinLnBrk="0" hangingPunct="1">
                        <a:defRPr sz="1800" kern="1200">
                          <a:solidFill>
                            <a:schemeClr val="dk1"/>
                          </a:solidFill>
                          <a:latin typeface="Constantia"/>
                          <a:ea typeface=""/>
                          <a:cs typeface=""/>
                        </a:defRPr>
                      </a:lvl3pPr>
                      <a:lvl4pPr marL="1371600" algn="l" defTabSz="914400" rtl="0" eaLnBrk="1" latinLnBrk="0" hangingPunct="1">
                        <a:defRPr sz="1800" kern="1200">
                          <a:solidFill>
                            <a:schemeClr val="dk1"/>
                          </a:solidFill>
                          <a:latin typeface="Constantia"/>
                          <a:ea typeface=""/>
                          <a:cs typeface=""/>
                        </a:defRPr>
                      </a:lvl4pPr>
                      <a:lvl5pPr marL="1828800" algn="l" defTabSz="914400" rtl="0" eaLnBrk="1" latinLnBrk="0" hangingPunct="1">
                        <a:defRPr sz="1800" kern="1200">
                          <a:solidFill>
                            <a:schemeClr val="dk1"/>
                          </a:solidFill>
                          <a:latin typeface="Constantia"/>
                          <a:ea typeface=""/>
                          <a:cs typeface=""/>
                        </a:defRPr>
                      </a:lvl5pPr>
                      <a:lvl6pPr marL="2286000" algn="l" defTabSz="914400" rtl="0" eaLnBrk="1" latinLnBrk="0" hangingPunct="1">
                        <a:defRPr sz="1800" kern="1200">
                          <a:solidFill>
                            <a:schemeClr val="dk1"/>
                          </a:solidFill>
                          <a:latin typeface="Constantia"/>
                          <a:ea typeface=""/>
                          <a:cs typeface=""/>
                        </a:defRPr>
                      </a:lvl6pPr>
                      <a:lvl7pPr marL="2743200" algn="l" defTabSz="914400" rtl="0" eaLnBrk="1" latinLnBrk="0" hangingPunct="1">
                        <a:defRPr sz="1800" kern="1200">
                          <a:solidFill>
                            <a:schemeClr val="dk1"/>
                          </a:solidFill>
                          <a:latin typeface="Constantia"/>
                          <a:ea typeface=""/>
                          <a:cs typeface=""/>
                        </a:defRPr>
                      </a:lvl7pPr>
                      <a:lvl8pPr marL="3200400" algn="l" defTabSz="914400" rtl="0" eaLnBrk="1" latinLnBrk="0" hangingPunct="1">
                        <a:defRPr sz="1800" kern="1200">
                          <a:solidFill>
                            <a:schemeClr val="dk1"/>
                          </a:solidFill>
                          <a:latin typeface="Constantia"/>
                          <a:ea typeface=""/>
                          <a:cs typeface=""/>
                        </a:defRPr>
                      </a:lvl8pPr>
                      <a:lvl9pPr marL="3657600" algn="l" defTabSz="914400" rtl="0" eaLnBrk="1" latinLnBrk="0" hangingPunct="1">
                        <a:defRPr sz="1800" kern="1200">
                          <a:solidFill>
                            <a:schemeClr val="dk1"/>
                          </a:solidFill>
                          <a:latin typeface="Constantia"/>
                          <a:ea typeface=""/>
                          <a:cs typeface=""/>
                        </a:defRPr>
                      </a:lvl9pPr>
                    </a:lstStyle>
                    <a:p>
                      <a:r>
                        <a:rPr lang="en-AU" sz="1400" dirty="0" smtClean="0"/>
                        <a:t>Speed up work- increase</a:t>
                      </a:r>
                      <a:r>
                        <a:rPr lang="en-AU" sz="1400" baseline="0" dirty="0" smtClean="0"/>
                        <a:t> work efficiency and is not time consuming like household appliances etc…</a:t>
                      </a:r>
                      <a:endParaRPr lang="en-AU" sz="1400" dirty="0"/>
                    </a:p>
                  </a:txBody>
                  <a:tcPr/>
                </a:tc>
                <a:tc>
                  <a:txBody>
                    <a:bodyPr/>
                    <a:lstStyle>
                      <a:lvl1pPr marL="0" algn="l" defTabSz="914400" rtl="0" eaLnBrk="1" latinLnBrk="0" hangingPunct="1">
                        <a:defRPr sz="1800" kern="1200">
                          <a:solidFill>
                            <a:schemeClr val="dk1"/>
                          </a:solidFill>
                          <a:latin typeface="Constantia"/>
                          <a:ea typeface=""/>
                          <a:cs typeface=""/>
                        </a:defRPr>
                      </a:lvl1pPr>
                      <a:lvl2pPr marL="457200" algn="l" defTabSz="914400" rtl="0" eaLnBrk="1" latinLnBrk="0" hangingPunct="1">
                        <a:defRPr sz="1800" kern="1200">
                          <a:solidFill>
                            <a:schemeClr val="dk1"/>
                          </a:solidFill>
                          <a:latin typeface="Constantia"/>
                          <a:ea typeface=""/>
                          <a:cs typeface=""/>
                        </a:defRPr>
                      </a:lvl2pPr>
                      <a:lvl3pPr marL="914400" algn="l" defTabSz="914400" rtl="0" eaLnBrk="1" latinLnBrk="0" hangingPunct="1">
                        <a:defRPr sz="1800" kern="1200">
                          <a:solidFill>
                            <a:schemeClr val="dk1"/>
                          </a:solidFill>
                          <a:latin typeface="Constantia"/>
                          <a:ea typeface=""/>
                          <a:cs typeface=""/>
                        </a:defRPr>
                      </a:lvl3pPr>
                      <a:lvl4pPr marL="1371600" algn="l" defTabSz="914400" rtl="0" eaLnBrk="1" latinLnBrk="0" hangingPunct="1">
                        <a:defRPr sz="1800" kern="1200">
                          <a:solidFill>
                            <a:schemeClr val="dk1"/>
                          </a:solidFill>
                          <a:latin typeface="Constantia"/>
                          <a:ea typeface=""/>
                          <a:cs typeface=""/>
                        </a:defRPr>
                      </a:lvl4pPr>
                      <a:lvl5pPr marL="1828800" algn="l" defTabSz="914400" rtl="0" eaLnBrk="1" latinLnBrk="0" hangingPunct="1">
                        <a:defRPr sz="1800" kern="1200">
                          <a:solidFill>
                            <a:schemeClr val="dk1"/>
                          </a:solidFill>
                          <a:latin typeface="Constantia"/>
                          <a:ea typeface=""/>
                          <a:cs typeface=""/>
                        </a:defRPr>
                      </a:lvl5pPr>
                      <a:lvl6pPr marL="2286000" algn="l" defTabSz="914400" rtl="0" eaLnBrk="1" latinLnBrk="0" hangingPunct="1">
                        <a:defRPr sz="1800" kern="1200">
                          <a:solidFill>
                            <a:schemeClr val="dk1"/>
                          </a:solidFill>
                          <a:latin typeface="Constantia"/>
                          <a:ea typeface=""/>
                          <a:cs typeface=""/>
                        </a:defRPr>
                      </a:lvl6pPr>
                      <a:lvl7pPr marL="2743200" algn="l" defTabSz="914400" rtl="0" eaLnBrk="1" latinLnBrk="0" hangingPunct="1">
                        <a:defRPr sz="1800" kern="1200">
                          <a:solidFill>
                            <a:schemeClr val="dk1"/>
                          </a:solidFill>
                          <a:latin typeface="Constantia"/>
                          <a:ea typeface=""/>
                          <a:cs typeface=""/>
                        </a:defRPr>
                      </a:lvl7pPr>
                      <a:lvl8pPr marL="3200400" algn="l" defTabSz="914400" rtl="0" eaLnBrk="1" latinLnBrk="0" hangingPunct="1">
                        <a:defRPr sz="1800" kern="1200">
                          <a:solidFill>
                            <a:schemeClr val="dk1"/>
                          </a:solidFill>
                          <a:latin typeface="Constantia"/>
                          <a:ea typeface=""/>
                          <a:cs typeface=""/>
                        </a:defRPr>
                      </a:lvl8pPr>
                      <a:lvl9pPr marL="3657600" algn="l" defTabSz="914400" rtl="0" eaLnBrk="1" latinLnBrk="0" hangingPunct="1">
                        <a:defRPr sz="1800" kern="1200">
                          <a:solidFill>
                            <a:schemeClr val="dk1"/>
                          </a:solidFill>
                          <a:latin typeface="Constantia"/>
                          <a:ea typeface=""/>
                          <a:cs typeface=""/>
                        </a:defRPr>
                      </a:lvl9pPr>
                    </a:lstStyle>
                    <a:p>
                      <a:r>
                        <a:rPr lang="en-AU" sz="1400" dirty="0" smtClean="0"/>
                        <a:t>Technology related diseases: Human beings are becoming addicted to the new technologies and gadgets, especially, internet and computers. </a:t>
                      </a:r>
                    </a:p>
                    <a:p>
                      <a:endParaRPr lang="en-AU" sz="1400" dirty="0"/>
                    </a:p>
                  </a:txBody>
                  <a:tcPr/>
                </a:tc>
              </a:tr>
              <a:tr h="781562">
                <a:tc>
                  <a:txBody>
                    <a:bodyPr/>
                    <a:lstStyle>
                      <a:lvl1pPr marL="0" algn="l" defTabSz="914400" rtl="0" eaLnBrk="1" latinLnBrk="0" hangingPunct="1">
                        <a:defRPr sz="1800" kern="1200">
                          <a:solidFill>
                            <a:schemeClr val="dk1"/>
                          </a:solidFill>
                          <a:latin typeface="Constantia"/>
                          <a:ea typeface=""/>
                          <a:cs typeface=""/>
                        </a:defRPr>
                      </a:lvl1pPr>
                      <a:lvl2pPr marL="457200" algn="l" defTabSz="914400" rtl="0" eaLnBrk="1" latinLnBrk="0" hangingPunct="1">
                        <a:defRPr sz="1800" kern="1200">
                          <a:solidFill>
                            <a:schemeClr val="dk1"/>
                          </a:solidFill>
                          <a:latin typeface="Constantia"/>
                          <a:ea typeface=""/>
                          <a:cs typeface=""/>
                        </a:defRPr>
                      </a:lvl2pPr>
                      <a:lvl3pPr marL="914400" algn="l" defTabSz="914400" rtl="0" eaLnBrk="1" latinLnBrk="0" hangingPunct="1">
                        <a:defRPr sz="1800" kern="1200">
                          <a:solidFill>
                            <a:schemeClr val="dk1"/>
                          </a:solidFill>
                          <a:latin typeface="Constantia"/>
                          <a:ea typeface=""/>
                          <a:cs typeface=""/>
                        </a:defRPr>
                      </a:lvl3pPr>
                      <a:lvl4pPr marL="1371600" algn="l" defTabSz="914400" rtl="0" eaLnBrk="1" latinLnBrk="0" hangingPunct="1">
                        <a:defRPr sz="1800" kern="1200">
                          <a:solidFill>
                            <a:schemeClr val="dk1"/>
                          </a:solidFill>
                          <a:latin typeface="Constantia"/>
                          <a:ea typeface=""/>
                          <a:cs typeface=""/>
                        </a:defRPr>
                      </a:lvl4pPr>
                      <a:lvl5pPr marL="1828800" algn="l" defTabSz="914400" rtl="0" eaLnBrk="1" latinLnBrk="0" hangingPunct="1">
                        <a:defRPr sz="1800" kern="1200">
                          <a:solidFill>
                            <a:schemeClr val="dk1"/>
                          </a:solidFill>
                          <a:latin typeface="Constantia"/>
                          <a:ea typeface=""/>
                          <a:cs typeface=""/>
                        </a:defRPr>
                      </a:lvl5pPr>
                      <a:lvl6pPr marL="2286000" algn="l" defTabSz="914400" rtl="0" eaLnBrk="1" latinLnBrk="0" hangingPunct="1">
                        <a:defRPr sz="1800" kern="1200">
                          <a:solidFill>
                            <a:schemeClr val="dk1"/>
                          </a:solidFill>
                          <a:latin typeface="Constantia"/>
                          <a:ea typeface=""/>
                          <a:cs typeface=""/>
                        </a:defRPr>
                      </a:lvl6pPr>
                      <a:lvl7pPr marL="2743200" algn="l" defTabSz="914400" rtl="0" eaLnBrk="1" latinLnBrk="0" hangingPunct="1">
                        <a:defRPr sz="1800" kern="1200">
                          <a:solidFill>
                            <a:schemeClr val="dk1"/>
                          </a:solidFill>
                          <a:latin typeface="Constantia"/>
                          <a:ea typeface=""/>
                          <a:cs typeface=""/>
                        </a:defRPr>
                      </a:lvl7pPr>
                      <a:lvl8pPr marL="3200400" algn="l" defTabSz="914400" rtl="0" eaLnBrk="1" latinLnBrk="0" hangingPunct="1">
                        <a:defRPr sz="1800" kern="1200">
                          <a:solidFill>
                            <a:schemeClr val="dk1"/>
                          </a:solidFill>
                          <a:latin typeface="Constantia"/>
                          <a:ea typeface=""/>
                          <a:cs typeface=""/>
                        </a:defRPr>
                      </a:lvl8pPr>
                      <a:lvl9pPr marL="3657600" algn="l" defTabSz="914400" rtl="0" eaLnBrk="1" latinLnBrk="0" hangingPunct="1">
                        <a:defRPr sz="1800" kern="1200">
                          <a:solidFill>
                            <a:schemeClr val="dk1"/>
                          </a:solidFill>
                          <a:latin typeface="Constantia"/>
                          <a:ea typeface=""/>
                          <a:cs typeface=""/>
                        </a:defRPr>
                      </a:lvl9pPr>
                    </a:lstStyle>
                    <a:p>
                      <a:r>
                        <a:rPr lang="en-AU" sz="1400" dirty="0" smtClean="0"/>
                        <a:t>Used as way to improve the quality of life , food , modif</a:t>
                      </a:r>
                      <a:r>
                        <a:rPr lang="en-AU" sz="1400" baseline="0" dirty="0" smtClean="0"/>
                        <a:t>y genes in animals etc…</a:t>
                      </a:r>
                      <a:endParaRPr lang="en-AU" sz="1400" dirty="0"/>
                    </a:p>
                  </a:txBody>
                  <a:tcPr/>
                </a:tc>
                <a:tc>
                  <a:txBody>
                    <a:bodyPr/>
                    <a:lstStyle>
                      <a:lvl1pPr marL="0" algn="l" defTabSz="914400" rtl="0" eaLnBrk="1" latinLnBrk="0" hangingPunct="1">
                        <a:defRPr sz="1800" kern="1200">
                          <a:solidFill>
                            <a:schemeClr val="dk1"/>
                          </a:solidFill>
                          <a:latin typeface="Constantia"/>
                          <a:ea typeface=""/>
                          <a:cs typeface=""/>
                        </a:defRPr>
                      </a:lvl1pPr>
                      <a:lvl2pPr marL="457200" algn="l" defTabSz="914400" rtl="0" eaLnBrk="1" latinLnBrk="0" hangingPunct="1">
                        <a:defRPr sz="1800" kern="1200">
                          <a:solidFill>
                            <a:schemeClr val="dk1"/>
                          </a:solidFill>
                          <a:latin typeface="Constantia"/>
                          <a:ea typeface=""/>
                          <a:cs typeface=""/>
                        </a:defRPr>
                      </a:lvl2pPr>
                      <a:lvl3pPr marL="914400" algn="l" defTabSz="914400" rtl="0" eaLnBrk="1" latinLnBrk="0" hangingPunct="1">
                        <a:defRPr sz="1800" kern="1200">
                          <a:solidFill>
                            <a:schemeClr val="dk1"/>
                          </a:solidFill>
                          <a:latin typeface="Constantia"/>
                          <a:ea typeface=""/>
                          <a:cs typeface=""/>
                        </a:defRPr>
                      </a:lvl3pPr>
                      <a:lvl4pPr marL="1371600" algn="l" defTabSz="914400" rtl="0" eaLnBrk="1" latinLnBrk="0" hangingPunct="1">
                        <a:defRPr sz="1800" kern="1200">
                          <a:solidFill>
                            <a:schemeClr val="dk1"/>
                          </a:solidFill>
                          <a:latin typeface="Constantia"/>
                          <a:ea typeface=""/>
                          <a:cs typeface=""/>
                        </a:defRPr>
                      </a:lvl4pPr>
                      <a:lvl5pPr marL="1828800" algn="l" defTabSz="914400" rtl="0" eaLnBrk="1" latinLnBrk="0" hangingPunct="1">
                        <a:defRPr sz="1800" kern="1200">
                          <a:solidFill>
                            <a:schemeClr val="dk1"/>
                          </a:solidFill>
                          <a:latin typeface="Constantia"/>
                          <a:ea typeface=""/>
                          <a:cs typeface=""/>
                        </a:defRPr>
                      </a:lvl5pPr>
                      <a:lvl6pPr marL="2286000" algn="l" defTabSz="914400" rtl="0" eaLnBrk="1" latinLnBrk="0" hangingPunct="1">
                        <a:defRPr sz="1800" kern="1200">
                          <a:solidFill>
                            <a:schemeClr val="dk1"/>
                          </a:solidFill>
                          <a:latin typeface="Constantia"/>
                          <a:ea typeface=""/>
                          <a:cs typeface=""/>
                        </a:defRPr>
                      </a:lvl6pPr>
                      <a:lvl7pPr marL="2743200" algn="l" defTabSz="914400" rtl="0" eaLnBrk="1" latinLnBrk="0" hangingPunct="1">
                        <a:defRPr sz="1800" kern="1200">
                          <a:solidFill>
                            <a:schemeClr val="dk1"/>
                          </a:solidFill>
                          <a:latin typeface="Constantia"/>
                          <a:ea typeface=""/>
                          <a:cs typeface=""/>
                        </a:defRPr>
                      </a:lvl7pPr>
                      <a:lvl8pPr marL="3200400" algn="l" defTabSz="914400" rtl="0" eaLnBrk="1" latinLnBrk="0" hangingPunct="1">
                        <a:defRPr sz="1800" kern="1200">
                          <a:solidFill>
                            <a:schemeClr val="dk1"/>
                          </a:solidFill>
                          <a:latin typeface="Constantia"/>
                          <a:ea typeface=""/>
                          <a:cs typeface=""/>
                        </a:defRPr>
                      </a:lvl8pPr>
                      <a:lvl9pPr marL="3657600" algn="l" defTabSz="914400" rtl="0" eaLnBrk="1" latinLnBrk="0" hangingPunct="1">
                        <a:defRPr sz="1800" kern="1200">
                          <a:solidFill>
                            <a:schemeClr val="dk1"/>
                          </a:solidFill>
                          <a:latin typeface="Constantia"/>
                          <a:ea typeface=""/>
                          <a:cs typeface=""/>
                        </a:defRPr>
                      </a:lvl9pPr>
                    </a:lstStyle>
                    <a:p>
                      <a:r>
                        <a:rPr lang="en-AU" sz="1400" dirty="0" smtClean="0"/>
                        <a:t>Online cyber bullying</a:t>
                      </a:r>
                      <a:r>
                        <a:rPr lang="en-AU" sz="1400" baseline="0" dirty="0" smtClean="0"/>
                        <a:t> </a:t>
                      </a:r>
                      <a:endParaRPr lang="en-AU" sz="1400" dirty="0"/>
                    </a:p>
                  </a:txBody>
                  <a:tcPr/>
                </a:tc>
              </a:tr>
            </a:tbl>
          </a:graphicData>
        </a:graphic>
      </p:graphicFrame>
    </p:spTree>
    <p:extLst>
      <p:ext uri="{BB962C8B-B14F-4D97-AF65-F5344CB8AC3E}">
        <p14:creationId xmlns:p14="http://schemas.microsoft.com/office/powerpoint/2010/main" val="2189037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buFont typeface="Wingdings" panose="05000000000000000000" pitchFamily="2" charset="2"/>
              <a:buChar char="Ø"/>
            </a:pPr>
            <a:r>
              <a:rPr lang="en-AU" dirty="0" smtClean="0"/>
              <a:t>Can be used </a:t>
            </a:r>
            <a:r>
              <a:rPr lang="en-AU" dirty="0"/>
              <a:t>to sustain and increase </a:t>
            </a:r>
            <a:r>
              <a:rPr lang="en-AU" dirty="0" smtClean="0"/>
              <a:t>power of an individual</a:t>
            </a:r>
            <a:endParaRPr lang="en-AU" dirty="0"/>
          </a:p>
          <a:p>
            <a:pPr>
              <a:buFont typeface="Wingdings" panose="05000000000000000000" pitchFamily="2" charset="2"/>
              <a:buChar char="Ø"/>
            </a:pPr>
            <a:endParaRPr lang="en-AU" dirty="0"/>
          </a:p>
          <a:p>
            <a:pPr>
              <a:buFont typeface="Wingdings" panose="05000000000000000000" pitchFamily="2" charset="2"/>
              <a:buChar char="Ø"/>
            </a:pPr>
            <a:r>
              <a:rPr lang="en-AU" dirty="0" smtClean="0"/>
              <a:t>Isolation </a:t>
            </a:r>
            <a:r>
              <a:rPr lang="en-AU" dirty="0"/>
              <a:t>– Technology is acting as a social barrier by hindering us to have proper conversations.</a:t>
            </a:r>
          </a:p>
          <a:p>
            <a:pPr>
              <a:buFont typeface="Wingdings" panose="05000000000000000000" pitchFamily="2" charset="2"/>
              <a:buChar char="Ø"/>
            </a:pPr>
            <a:endParaRPr lang="en-AU" dirty="0"/>
          </a:p>
          <a:p>
            <a:pPr>
              <a:buFont typeface="Wingdings" panose="05000000000000000000" pitchFamily="2" charset="2"/>
              <a:buChar char="Ø"/>
            </a:pPr>
            <a:r>
              <a:rPr lang="en-AU" dirty="0" smtClean="0"/>
              <a:t>Governments </a:t>
            </a:r>
            <a:r>
              <a:rPr lang="en-AU" dirty="0"/>
              <a:t>/ criminals can monitors and control every aspect of human life to the extent </a:t>
            </a:r>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a:p>
            <a:pPr>
              <a:buFont typeface="Wingdings" panose="05000000000000000000" pitchFamily="2" charset="2"/>
              <a:buChar char="Ø"/>
            </a:pPr>
            <a:r>
              <a:rPr lang="en-AU" dirty="0"/>
              <a:t> The lethal innovation allows perpetrators to use modern information communications technologies, including smart phones, satellite imagery advanced weaponry</a:t>
            </a:r>
          </a:p>
          <a:p>
            <a:endParaRPr lang="en-GB" dirty="0"/>
          </a:p>
        </p:txBody>
      </p:sp>
      <p:sp>
        <p:nvSpPr>
          <p:cNvPr id="4" name="Title 3"/>
          <p:cNvSpPr>
            <a:spLocks noGrp="1"/>
          </p:cNvSpPr>
          <p:nvPr>
            <p:ph type="title"/>
          </p:nvPr>
        </p:nvSpPr>
        <p:spPr/>
        <p:txBody>
          <a:bodyPr/>
          <a:lstStyle/>
          <a:p>
            <a:pPr algn="ctr">
              <a:buNone/>
            </a:pPr>
            <a:r>
              <a:rPr lang="en-US" dirty="0" smtClean="0"/>
              <a:t>The Dangers</a:t>
            </a:r>
            <a:endParaRPr lang="en-GB" dirty="0"/>
          </a:p>
        </p:txBody>
      </p:sp>
    </p:spTree>
    <p:extLst>
      <p:ext uri="{BB962C8B-B14F-4D97-AF65-F5344CB8AC3E}">
        <p14:creationId xmlns:p14="http://schemas.microsoft.com/office/powerpoint/2010/main" val="69313616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150000"/>
              </a:lnSpc>
            </a:pPr>
            <a:r>
              <a:rPr lang="en-AU" dirty="0"/>
              <a:t>How people use the technology will solely be dependent  if it helps or harms humanity and how people want to use technology in the changing world. </a:t>
            </a:r>
          </a:p>
          <a:p>
            <a:pPr>
              <a:lnSpc>
                <a:spcPct val="150000"/>
              </a:lnSpc>
            </a:pPr>
            <a:r>
              <a:rPr lang="en-AU" dirty="0"/>
              <a:t>It is ultimately us humans who decide how to use that technology. Hopefully , people realise in the future our changing world that technological devices are not to be used as an instrument of abuse but rather as a means of curing disease and enhancing our lives. </a:t>
            </a:r>
          </a:p>
          <a:p>
            <a:endParaRPr lang="en-GB" dirty="0"/>
          </a:p>
        </p:txBody>
      </p:sp>
      <p:sp>
        <p:nvSpPr>
          <p:cNvPr id="4" name="Title 3"/>
          <p:cNvSpPr>
            <a:spLocks noGrp="1"/>
          </p:cNvSpPr>
          <p:nvPr>
            <p:ph type="title"/>
          </p:nvPr>
        </p:nvSpPr>
        <p:spPr>
          <a:xfrm>
            <a:off x="152400" y="381000"/>
            <a:ext cx="8229600" cy="639763"/>
          </a:xfrm>
        </p:spPr>
        <p:txBody>
          <a:bodyPr/>
          <a:lstStyle/>
          <a:p>
            <a:pPr algn="ctr"/>
            <a:r>
              <a:rPr lang="en-US" dirty="0" smtClean="0"/>
              <a:t>Technology and Our World</a:t>
            </a:r>
            <a:endParaRPr lang="en-GB" dirty="0"/>
          </a:p>
        </p:txBody>
      </p:sp>
    </p:spTree>
    <p:extLst>
      <p:ext uri="{BB962C8B-B14F-4D97-AF65-F5344CB8AC3E}">
        <p14:creationId xmlns:p14="http://schemas.microsoft.com/office/powerpoint/2010/main" val="4670278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It is extremely obvious that our world has changed immensely since the time civilization began and it is doing even more so now with the technological revolution.</a:t>
            </a:r>
          </a:p>
          <a:p>
            <a:pPr marL="0" indent="0">
              <a:buNone/>
            </a:pPr>
            <a:endParaRPr lang="en-US" dirty="0"/>
          </a:p>
          <a:p>
            <a:pPr marL="0" indent="0">
              <a:buNone/>
            </a:pPr>
            <a:r>
              <a:rPr lang="en-US" dirty="0" smtClean="0"/>
              <a:t>Everyday we are exposed to new and innovative technology that aims to make our lives more enjoyable and easier. We have phones, tablets, computers, music devices and countless other devices that basically command our existence. </a:t>
            </a:r>
            <a:endParaRPr lang="en-US" dirty="0"/>
          </a:p>
          <a:p>
            <a:pPr marL="0" indent="0">
              <a:buNone/>
            </a:pPr>
            <a:endParaRPr lang="en-US" dirty="0" smtClean="0"/>
          </a:p>
          <a:p>
            <a:pPr marL="0" indent="0" algn="ctr">
              <a:buNone/>
            </a:pPr>
            <a:r>
              <a:rPr lang="en-US" dirty="0" smtClean="0"/>
              <a:t>But one must ask the question, ‘What does this mean for our future?’</a:t>
            </a:r>
            <a:endParaRPr lang="en-GB" dirty="0"/>
          </a:p>
        </p:txBody>
      </p:sp>
      <p:sp>
        <p:nvSpPr>
          <p:cNvPr id="4" name="Title 3"/>
          <p:cNvSpPr>
            <a:spLocks noGrp="1"/>
          </p:cNvSpPr>
          <p:nvPr>
            <p:ph type="title"/>
          </p:nvPr>
        </p:nvSpPr>
        <p:spPr>
          <a:xfrm>
            <a:off x="533400" y="381000"/>
            <a:ext cx="8229600" cy="639763"/>
          </a:xfrm>
        </p:spPr>
        <p:txBody>
          <a:bodyPr/>
          <a:lstStyle/>
          <a:p>
            <a:pPr algn="ctr">
              <a:buNone/>
            </a:pPr>
            <a:r>
              <a:rPr lang="en-US" dirty="0" smtClean="0"/>
              <a:t>Our Future</a:t>
            </a:r>
            <a:endParaRPr lang="en-GB" dirty="0"/>
          </a:p>
        </p:txBody>
      </p:sp>
    </p:spTree>
    <p:extLst>
      <p:ext uri="{BB962C8B-B14F-4D97-AF65-F5344CB8AC3E}">
        <p14:creationId xmlns:p14="http://schemas.microsoft.com/office/powerpoint/2010/main" val="29058775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buNone/>
            </a:pPr>
            <a:r>
              <a:rPr lang="en-US" dirty="0" smtClean="0"/>
              <a:t>Education Online</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800756"/>
            <a:ext cx="2239426" cy="148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44" y="3505200"/>
            <a:ext cx="2262188" cy="162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667000"/>
            <a:ext cx="3680773" cy="213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913993"/>
            <a:ext cx="27432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3911601"/>
            <a:ext cx="2438400" cy="177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9218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39763"/>
          </a:xfrm>
        </p:spPr>
        <p:txBody>
          <a:bodyPr/>
          <a:lstStyle/>
          <a:p>
            <a:pPr algn="ctr">
              <a:buNone/>
            </a:pPr>
            <a:r>
              <a:rPr lang="en-US" dirty="0" smtClean="0"/>
              <a:t>Augmented Reality</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3752850"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371600"/>
            <a:ext cx="3758973"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3810000"/>
            <a:ext cx="3691467"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9838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39763"/>
          </a:xfrm>
        </p:spPr>
        <p:txBody>
          <a:bodyPr/>
          <a:lstStyle/>
          <a:p>
            <a:pPr algn="ctr">
              <a:buNone/>
            </a:pPr>
            <a:r>
              <a:rPr lang="en-US" dirty="0" smtClean="0"/>
              <a:t>Breakdown of Social Interaction</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247775"/>
            <a:ext cx="8324850"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88288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Our Changing Worlds&amp;quot;&quot;/&gt;&lt;property id=&quot;20307&quot; value=&quot;256&quot;/&gt;&lt;/object&gt;&lt;object type=&quot;3&quot; unique_id=&quot;10005&quot;&gt;&lt;property id=&quot;20148&quot; value=&quot;5&quot;/&gt;&lt;property id=&quot;20300&quot; value=&quot;Slide 2 - &amp;quot;Technology has dramatically enhanced our lives over the years…&amp;quot;&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 - &amp;quot;The Dangers&amp;quot;&quot;/&gt;&lt;property id=&quot;20307&quot; value=&quot;259&quot;/&gt;&lt;/object&gt;&lt;object type=&quot;3&quot; unique_id=&quot;10008&quot;&gt;&lt;property id=&quot;20148&quot; value=&quot;5&quot;/&gt;&lt;property id=&quot;20300&quot; value=&quot;Slide 5 - &amp;quot;Technology and Our World&amp;quot;&quot;/&gt;&lt;property id=&quot;20307&quot; value=&quot;260&quot;/&gt;&lt;/object&gt;&lt;object type=&quot;3&quot; unique_id=&quot;10009&quot;&gt;&lt;property id=&quot;20148&quot; value=&quot;5&quot;/&gt;&lt;property id=&quot;20300&quot; value=&quot;Slide 6 - &amp;quot;Our Future&amp;quot;&quot;/&gt;&lt;property id=&quot;20307&quot; value=&quot;261&quot;/&gt;&lt;/object&gt;&lt;object type=&quot;3&quot; unique_id=&quot;10010&quot;&gt;&lt;property id=&quot;20148&quot; value=&quot;5&quot;/&gt;&lt;property id=&quot;20300&quot; value=&quot;Slide 7 - &amp;quot;Education Online&amp;quot;&quot;/&gt;&lt;property id=&quot;20307&quot; value=&quot;262&quot;/&gt;&lt;/object&gt;&lt;object type=&quot;3&quot; unique_id=&quot;10011&quot;&gt;&lt;property id=&quot;20148&quot; value=&quot;5&quot;/&gt;&lt;property id=&quot;20300&quot; value=&quot;Slide 8 - &amp;quot;Augmented Reality&amp;quot;&quot;/&gt;&lt;property id=&quot;20307&quot; value=&quot;263&quot;/&gt;&lt;/object&gt;&lt;object type=&quot;3&quot; unique_id=&quot;10012&quot;&gt;&lt;property id=&quot;20148&quot; value=&quot;5&quot;/&gt;&lt;property id=&quot;20300&quot; value=&quot;Slide 9 - &amp;quot;Breakdown of Social Interaction&amp;quot;&quot;/&gt;&lt;property id=&quot;20307&quot; value=&quot;264&quot;/&gt;&lt;/object&gt;&lt;object type=&quot;3&quot; unique_id=&quot;10013&quot;&gt;&lt;property id=&quot;20148&quot; value=&quot;5&quot;/&gt;&lt;property id=&quot;20300&quot; value=&quot;Slide 10 - &amp;quot;(Digital) Immortality &amp;quot;&quot;/&gt;&lt;property id=&quot;20307&quot; value=&quot;265&quot;/&gt;&lt;/object&gt;&lt;object type=&quot;3&quot; unique_id=&quot;10014&quot;&gt;&lt;property id=&quot;20148&quot; value=&quot;5&quot;/&gt;&lt;property id=&quot;20300&quot; value=&quot;Slide 11 - &amp;quot;Destruction&amp;quot;&quot;/&gt;&lt;property id=&quot;20307&quot; value=&quot;266&quot;/&gt;&lt;/object&gt;&lt;object type=&quot;3&quot; unique_id=&quot;10015&quot;&gt;&lt;property id=&quot;20148&quot; value=&quot;5&quot;/&gt;&lt;property id=&quot;20300&quot; value=&quot;Slide 12&quot;/&gt;&lt;property id=&quot;20307&quot; value=&quot;268&quot;/&gt;&lt;/object&gt;&lt;object type=&quot;3&quot; unique_id=&quot;10016&quot;&gt;&lt;property id=&quot;20148&quot; value=&quot;5&quot;/&gt;&lt;property id=&quot;20300&quot; value=&quot;Slide 13&quot;/&gt;&lt;property id=&quot;20307&quot; value=&quot;267&quot;/&gt;&lt;/object&gt;&lt;object type=&quot;3&quot; unique_id=&quot;10017&quot;&gt;&lt;property id=&quot;20148&quot; value=&quot;5&quot;/&gt;&lt;property id=&quot;20300&quot; value=&quot;Slide 14 - &amp;quot;Bibliography&amp;quot;&quot;/&gt;&lt;property id=&quot;20307&quot; value=&quot;269&quot;/&gt;&lt;/object&gt;&lt;/object&gt;&lt;/object&gt;&lt;/database&gt;"/>
  <p:tag name="SECTOMILLISECCONVERTED" val="1"/>
</p:tagLst>
</file>

<file path=ppt/theme/theme1.xml><?xml version="1.0" encoding="utf-8"?>
<a:theme xmlns:a="http://schemas.openxmlformats.org/drawingml/2006/main" name="Powerpoint Templat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199</TotalTime>
  <Words>508</Words>
  <Application>Microsoft Office PowerPoint</Application>
  <PresentationFormat>On-screen Show (4:3)</PresentationFormat>
  <Paragraphs>50</Paragraphs>
  <Slides>14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Segoe UI</vt:lpstr>
      <vt:lpstr>Calibri</vt:lpstr>
      <vt:lpstr>Perpetua</vt:lpstr>
      <vt:lpstr>Wingdings</vt:lpstr>
      <vt:lpstr>Brush Script MT</vt:lpstr>
      <vt:lpstr>Constantia</vt:lpstr>
      <vt:lpstr>Powerpoint Template</vt:lpstr>
      <vt:lpstr>Our Changing Worlds</vt:lpstr>
      <vt:lpstr>Technology has dramatically enhanced our lives over the years…</vt:lpstr>
      <vt:lpstr>PowerPoint Presentation</vt:lpstr>
      <vt:lpstr>The Dangers</vt:lpstr>
      <vt:lpstr>Technology and Our World</vt:lpstr>
      <vt:lpstr>Our Future</vt:lpstr>
      <vt:lpstr>Education Online</vt:lpstr>
      <vt:lpstr>Augmented Reality</vt:lpstr>
      <vt:lpstr>Breakdown of Social Interaction</vt:lpstr>
      <vt:lpstr>(Digital) Immortality </vt:lpstr>
      <vt:lpstr>Destruction</vt:lpstr>
      <vt:lpstr>PowerPoint Presentation</vt:lpstr>
      <vt:lpstr>PowerPoint Presentation</vt:lpstr>
      <vt:lpstr>Bibliography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Changing Worlds</dc:title>
  <dc:creator>Emaan Alamgir</dc:creator>
  <cp:lastModifiedBy>mariefreckman</cp:lastModifiedBy>
  <cp:revision>13</cp:revision>
  <dcterms:created xsi:type="dcterms:W3CDTF">2013-11-13T08:03:59Z</dcterms:created>
  <dcterms:modified xsi:type="dcterms:W3CDTF">2013-11-20T01:51:52Z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